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2" r:id="rId4"/>
    <p:sldId id="256" r:id="rId5"/>
    <p:sldId id="261" r:id="rId6"/>
    <p:sldId id="257" r:id="rId7"/>
    <p:sldId id="258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15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92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12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46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312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12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719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890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86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53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85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CB91C-2C2C-2847-9617-AAB4B7FD6200}" type="datetimeFigureOut">
              <a:rPr lang="en-US" smtClean="0"/>
              <a:t>3/30/14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8B062-9DAE-6B45-AAA6-91189FEF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47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51" y="0"/>
            <a:ext cx="799849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16200000">
            <a:off x="-1976502" y="4485396"/>
            <a:ext cx="4378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Wright et al. 2005 Glob. Ecol. </a:t>
            </a:r>
            <a:r>
              <a:rPr lang="en-US" dirty="0" err="1" smtClean="0"/>
              <a:t>Bioegeography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82763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400"/>
            <a:ext cx="9144000" cy="52739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103261" y="6488668"/>
            <a:ext cx="4040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Cornwell and Ackerly 2009 Ecol. </a:t>
            </a:r>
            <a:r>
              <a:rPr lang="en-US" dirty="0" err="1" smtClean="0"/>
              <a:t>Monogr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367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0510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16200000">
            <a:off x="-863521" y="5561148"/>
            <a:ext cx="2152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Lusk et al. 2008 TREE</a:t>
            </a:r>
          </a:p>
        </p:txBody>
      </p:sp>
    </p:spTree>
    <p:extLst>
      <p:ext uri="{BB962C8B-B14F-4D97-AF65-F5344CB8AC3E}">
        <p14:creationId xmlns:p14="http://schemas.microsoft.com/office/powerpoint/2010/main" val="1498965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0"/>
            <a:ext cx="5848089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1803384" y="4649747"/>
            <a:ext cx="403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Jackson and Overpeck 2000 Paleobiology</a:t>
            </a:r>
          </a:p>
        </p:txBody>
      </p:sp>
    </p:spTree>
    <p:extLst>
      <p:ext uri="{BB962C8B-B14F-4D97-AF65-F5344CB8AC3E}">
        <p14:creationId xmlns:p14="http://schemas.microsoft.com/office/powerpoint/2010/main" val="841911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300" y="0"/>
            <a:ext cx="534352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16200000">
            <a:off x="-1803384" y="4649747"/>
            <a:ext cx="403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Jackson and Overpeck 2000 Paleobiology</a:t>
            </a:r>
          </a:p>
        </p:txBody>
      </p:sp>
    </p:spTree>
    <p:extLst>
      <p:ext uri="{BB962C8B-B14F-4D97-AF65-F5344CB8AC3E}">
        <p14:creationId xmlns:p14="http://schemas.microsoft.com/office/powerpoint/2010/main" val="304414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0"/>
            <a:ext cx="612321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16200000">
            <a:off x="-1630266" y="4649747"/>
            <a:ext cx="368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Evans et al. 2009 American Naturalist</a:t>
            </a:r>
          </a:p>
        </p:txBody>
      </p:sp>
    </p:spTree>
    <p:extLst>
      <p:ext uri="{BB962C8B-B14F-4D97-AF65-F5344CB8AC3E}">
        <p14:creationId xmlns:p14="http://schemas.microsoft.com/office/powerpoint/2010/main" val="732634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0"/>
            <a:ext cx="7406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5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961</TotalTime>
  <Words>41</Words>
  <Application>Microsoft Macintosh PowerPoint</Application>
  <PresentationFormat>On-screen Show (4:3)</PresentationFormat>
  <Paragraphs>6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California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Ackerly</dc:creator>
  <cp:lastModifiedBy>David Ackerly</cp:lastModifiedBy>
  <cp:revision>8</cp:revision>
  <dcterms:created xsi:type="dcterms:W3CDTF">2014-03-31T05:04:22Z</dcterms:created>
  <dcterms:modified xsi:type="dcterms:W3CDTF">2014-03-31T21:05:31Z</dcterms:modified>
</cp:coreProperties>
</file>

<file path=docProps/thumbnail.jpeg>
</file>